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62" r:id="rId6"/>
    <p:sldId id="260" r:id="rId7"/>
    <p:sldId id="257" r:id="rId8"/>
    <p:sldId id="258" r:id="rId9"/>
    <p:sldId id="261" r:id="rId10"/>
    <p:sldId id="259" r:id="rId11"/>
  </p:sldIdLst>
  <p:sldSz cx="12192000" cy="6858000"/>
  <p:notesSz cx="6858000" cy="9144000"/>
  <p:defaultTextStyle>
    <a:defPPr rtl="0"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3" autoAdjust="0"/>
    <p:restoredTop sz="94660"/>
  </p:normalViewPr>
  <p:slideViewPr>
    <p:cSldViewPr snapToGrid="0">
      <p:cViewPr varScale="1">
        <p:scale>
          <a:sx n="95" d="100"/>
          <a:sy n="95" d="100"/>
        </p:scale>
        <p:origin x="102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0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07FBBC-572B-4465-B964-6781BD1D84C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C01EBF65-4788-4DEE-ADAF-F3EB5B8507C9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zh-tw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Lorem ipsum dolor sit amet, consectetuer adipiscing elit. </a:t>
          </a:r>
        </a:p>
      </dgm:t>
    </dgm:pt>
    <dgm:pt modelId="{45D8EB3A-85AC-4BFD-85A0-B43DEA3E38AD}" type="parTrans" cxnId="{80E566D8-7ECE-40EF-9518-CEE24D3C44F7}">
      <dgm:prSet/>
      <dgm:spPr/>
      <dgm:t>
        <a:bodyPr rtlCol="0"/>
        <a:lstStyle/>
        <a:p>
          <a:pPr rtl="0"/>
          <a:endParaRPr lang="en-US" noProof="0" dirty="0"/>
        </a:p>
      </dgm:t>
    </dgm:pt>
    <dgm:pt modelId="{995436D5-10BC-4C35-8E70-9B334C3A2822}" type="sibTrans" cxnId="{80E566D8-7ECE-40EF-9518-CEE24D3C44F7}">
      <dgm:prSet/>
      <dgm:spPr/>
      <dgm:t>
        <a:bodyPr rtlCol="0"/>
        <a:lstStyle/>
        <a:p>
          <a:pPr rtl="0"/>
          <a:endParaRPr lang="en-US" noProof="0" dirty="0"/>
        </a:p>
      </dgm:t>
    </dgm:pt>
    <dgm:pt modelId="{52C71CBD-CECC-4ABF-B114-E7448BE49034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en-US" altLang="zh-TW" sz="15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Nunc viverra imperdiet enim.Fusce est.Vivamus a tellus.</a:t>
          </a:r>
        </a:p>
      </dgm:t>
    </dgm:pt>
    <dgm:pt modelId="{1413374E-518E-4FAC-BBF4-87B4BF2DC08A}" type="parTrans" cxnId="{10E7746E-9122-49F1-920A-C5C836512D37}">
      <dgm:prSet/>
      <dgm:spPr/>
      <dgm:t>
        <a:bodyPr rtlCol="0"/>
        <a:lstStyle/>
        <a:p>
          <a:pPr rtl="0"/>
          <a:endParaRPr lang="en-US" noProof="0" dirty="0"/>
        </a:p>
      </dgm:t>
    </dgm:pt>
    <dgm:pt modelId="{0F5826A6-BB36-470E-BD2F-D1B29E97E8E9}" type="sibTrans" cxnId="{10E7746E-9122-49F1-920A-C5C836512D37}">
      <dgm:prSet/>
      <dgm:spPr/>
      <dgm:t>
        <a:bodyPr rtlCol="0"/>
        <a:lstStyle/>
        <a:p>
          <a:pPr rtl="0"/>
          <a:endParaRPr lang="en-US" noProof="0" dirty="0"/>
        </a:p>
      </dgm:t>
    </dgm:pt>
    <dgm:pt modelId="{0F168FD0-77C5-4CA1-A624-4E00EBB1AE71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en-US" altLang="zh-TW" sz="15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Pellentesque habitant morbi tristique senectus et netus et malesuada.</a:t>
          </a:r>
        </a:p>
      </dgm:t>
    </dgm:pt>
    <dgm:pt modelId="{1BF06641-614B-4F17-B99C-6A5A76C510E6}" type="parTrans" cxnId="{63F8D1C3-C6A0-4916-A972-1A45DE4A33EA}">
      <dgm:prSet/>
      <dgm:spPr/>
      <dgm:t>
        <a:bodyPr rtlCol="0"/>
        <a:lstStyle/>
        <a:p>
          <a:pPr rtl="0"/>
          <a:endParaRPr lang="en-US" noProof="0" dirty="0"/>
        </a:p>
      </dgm:t>
    </dgm:pt>
    <dgm:pt modelId="{32CE5D47-E8C5-4B81-A9C3-3C5B67D751A0}" type="sibTrans" cxnId="{63F8D1C3-C6A0-4916-A972-1A45DE4A33EA}">
      <dgm:prSet/>
      <dgm:spPr/>
      <dgm:t>
        <a:bodyPr rtlCol="0"/>
        <a:lstStyle/>
        <a:p>
          <a:pPr rtl="0"/>
          <a:endParaRPr lang="en-US" noProof="0" dirty="0"/>
        </a:p>
      </dgm:t>
    </dgm:pt>
    <dgm:pt modelId="{0D27812A-150C-4238-980E-1151C21F28B7}" type="pres">
      <dgm:prSet presAssocID="{7F07FBBC-572B-4465-B964-6781BD1D84CF}" presName="root" presStyleCnt="0">
        <dgm:presLayoutVars>
          <dgm:dir/>
          <dgm:resizeHandles val="exact"/>
        </dgm:presLayoutVars>
      </dgm:prSet>
      <dgm:spPr/>
    </dgm:pt>
    <dgm:pt modelId="{2F976F1B-44A4-41F0-9758-C23694598AA8}" type="pres">
      <dgm:prSet presAssocID="{C01EBF65-4788-4DEE-ADAF-F3EB5B8507C9}" presName="compNode" presStyleCnt="0"/>
      <dgm:spPr/>
    </dgm:pt>
    <dgm:pt modelId="{E139D57F-10F3-4E23-8322-68B137986547}" type="pres">
      <dgm:prSet presAssocID="{C01EBF65-4788-4DEE-ADAF-F3EB5B8507C9}" presName="iconBgRect" presStyleLbl="bgShp" presStyleIdx="0" presStyleCnt="3"/>
      <dgm:spPr>
        <a:prstGeom prst="roundRect">
          <a:avLst/>
        </a:prstGeom>
      </dgm:spPr>
    </dgm:pt>
    <dgm:pt modelId="{33A82AAC-69F7-4D14-85F2-8E2430A6883B}" type="pres">
      <dgm:prSet presAssocID="{C01EBF65-4788-4DEE-ADAF-F3EB5B8507C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tterfly"/>
        </a:ext>
      </dgm:extLst>
    </dgm:pt>
    <dgm:pt modelId="{EE5EFA26-1E36-429B-8552-9855C3C92C1E}" type="pres">
      <dgm:prSet presAssocID="{C01EBF65-4788-4DEE-ADAF-F3EB5B8507C9}" presName="spaceRect" presStyleCnt="0"/>
      <dgm:spPr/>
    </dgm:pt>
    <dgm:pt modelId="{876834E1-2216-48C4-8A7A-829D684CC26B}" type="pres">
      <dgm:prSet presAssocID="{C01EBF65-4788-4DEE-ADAF-F3EB5B8507C9}" presName="textRect" presStyleLbl="revTx" presStyleIdx="0" presStyleCnt="3">
        <dgm:presLayoutVars>
          <dgm:chMax val="1"/>
          <dgm:chPref val="1"/>
        </dgm:presLayoutVars>
      </dgm:prSet>
      <dgm:spPr/>
    </dgm:pt>
    <dgm:pt modelId="{E61BFA6B-7D56-4481-A2B3-E6BA055BE49E}" type="pres">
      <dgm:prSet presAssocID="{995436D5-10BC-4C35-8E70-9B334C3A2822}" presName="sibTrans" presStyleCnt="0"/>
      <dgm:spPr/>
    </dgm:pt>
    <dgm:pt modelId="{A345629B-85D0-44EC-B4D2-86902EF13557}" type="pres">
      <dgm:prSet presAssocID="{52C71CBD-CECC-4ABF-B114-E7448BE49034}" presName="compNode" presStyleCnt="0"/>
      <dgm:spPr/>
    </dgm:pt>
    <dgm:pt modelId="{2A017BFA-BEE4-4E30-A90C-E2F1809CF2F5}" type="pres">
      <dgm:prSet presAssocID="{52C71CBD-CECC-4ABF-B114-E7448BE49034}" presName="iconBgRect" presStyleLbl="bgShp" presStyleIdx="1" presStyleCnt="3"/>
      <dgm:spPr>
        <a:prstGeom prst="roundRect">
          <a:avLst/>
        </a:prstGeom>
      </dgm:spPr>
    </dgm:pt>
    <dgm:pt modelId="{FCBE59C1-6C70-4D7D-8C31-6338157315E6}" type="pres">
      <dgm:prSet presAssocID="{52C71CBD-CECC-4ABF-B114-E7448BE4903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e"/>
        </a:ext>
      </dgm:extLst>
    </dgm:pt>
    <dgm:pt modelId="{2878131E-EF2F-4650-9F09-91DC8E138023}" type="pres">
      <dgm:prSet presAssocID="{52C71CBD-CECC-4ABF-B114-E7448BE49034}" presName="spaceRect" presStyleCnt="0"/>
      <dgm:spPr/>
    </dgm:pt>
    <dgm:pt modelId="{37B8D4C0-CB05-4631-884C-1919BD6A45A4}" type="pres">
      <dgm:prSet presAssocID="{52C71CBD-CECC-4ABF-B114-E7448BE49034}" presName="textRect" presStyleLbl="revTx" presStyleIdx="1" presStyleCnt="3">
        <dgm:presLayoutVars>
          <dgm:chMax val="1"/>
          <dgm:chPref val="1"/>
        </dgm:presLayoutVars>
      </dgm:prSet>
      <dgm:spPr/>
    </dgm:pt>
    <dgm:pt modelId="{DFA8FDAD-71B9-4DCD-9199-E2EF36E96E4B}" type="pres">
      <dgm:prSet presAssocID="{0F5826A6-BB36-470E-BD2F-D1B29E97E8E9}" presName="sibTrans" presStyleCnt="0"/>
      <dgm:spPr/>
    </dgm:pt>
    <dgm:pt modelId="{72790896-287B-46A6-B671-78B77C6B1AB0}" type="pres">
      <dgm:prSet presAssocID="{0F168FD0-77C5-4CA1-A624-4E00EBB1AE71}" presName="compNode" presStyleCnt="0"/>
      <dgm:spPr/>
    </dgm:pt>
    <dgm:pt modelId="{31AAF9DD-7AE8-433B-9454-BEFADB9A79FB}" type="pres">
      <dgm:prSet presAssocID="{0F168FD0-77C5-4CA1-A624-4E00EBB1AE71}" presName="iconBgRect" presStyleLbl="bgShp" presStyleIdx="2" presStyleCnt="3"/>
      <dgm:spPr>
        <a:prstGeom prst="roundRect">
          <a:avLst/>
        </a:prstGeom>
      </dgm:spPr>
    </dgm:pt>
    <dgm:pt modelId="{CC8E7A33-EB7D-4A56-B3E1-1C99CC9ED0A6}" type="pres">
      <dgm:prSet presAssocID="{0F168FD0-77C5-4CA1-A624-4E00EBB1AE7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shbowl"/>
        </a:ext>
      </dgm:extLst>
    </dgm:pt>
    <dgm:pt modelId="{C51A72B5-8916-4D93-AB2B-0FDB44D9EEB5}" type="pres">
      <dgm:prSet presAssocID="{0F168FD0-77C5-4CA1-A624-4E00EBB1AE71}" presName="spaceRect" presStyleCnt="0"/>
      <dgm:spPr/>
    </dgm:pt>
    <dgm:pt modelId="{612B66D6-BCB3-491A-98C9-90EF8C14AE9D}" type="pres">
      <dgm:prSet presAssocID="{0F168FD0-77C5-4CA1-A624-4E00EBB1AE7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D0B9B38-152B-4A4A-8AC9-7374574EED73}" type="presOf" srcId="{7F07FBBC-572B-4465-B964-6781BD1D84CF}" destId="{0D27812A-150C-4238-980E-1151C21F28B7}" srcOrd="0" destOrd="0" presId="urn:microsoft.com/office/officeart/2018/5/layout/IconLeafLabelList"/>
    <dgm:cxn modelId="{10E7746E-9122-49F1-920A-C5C836512D37}" srcId="{7F07FBBC-572B-4465-B964-6781BD1D84CF}" destId="{52C71CBD-CECC-4ABF-B114-E7448BE49034}" srcOrd="1" destOrd="0" parTransId="{1413374E-518E-4FAC-BBF4-87B4BF2DC08A}" sibTransId="{0F5826A6-BB36-470E-BD2F-D1B29E97E8E9}"/>
    <dgm:cxn modelId="{F9A1F053-251D-4DBE-8FF8-D0AD539DA48C}" type="presOf" srcId="{52C71CBD-CECC-4ABF-B114-E7448BE49034}" destId="{37B8D4C0-CB05-4631-884C-1919BD6A45A4}" srcOrd="0" destOrd="0" presId="urn:microsoft.com/office/officeart/2018/5/layout/IconLeafLabelList"/>
    <dgm:cxn modelId="{82818B54-EEB3-49E6-A817-E764EE189B25}" type="presOf" srcId="{C01EBF65-4788-4DEE-ADAF-F3EB5B8507C9}" destId="{876834E1-2216-48C4-8A7A-829D684CC26B}" srcOrd="0" destOrd="0" presId="urn:microsoft.com/office/officeart/2018/5/layout/IconLeafLabelList"/>
    <dgm:cxn modelId="{23BB23B7-EE46-4310-AF91-7B215617A470}" type="presOf" srcId="{0F168FD0-77C5-4CA1-A624-4E00EBB1AE71}" destId="{612B66D6-BCB3-491A-98C9-90EF8C14AE9D}" srcOrd="0" destOrd="0" presId="urn:microsoft.com/office/officeart/2018/5/layout/IconLeafLabelList"/>
    <dgm:cxn modelId="{63F8D1C3-C6A0-4916-A972-1A45DE4A33EA}" srcId="{7F07FBBC-572B-4465-B964-6781BD1D84CF}" destId="{0F168FD0-77C5-4CA1-A624-4E00EBB1AE71}" srcOrd="2" destOrd="0" parTransId="{1BF06641-614B-4F17-B99C-6A5A76C510E6}" sibTransId="{32CE5D47-E8C5-4B81-A9C3-3C5B67D751A0}"/>
    <dgm:cxn modelId="{80E566D8-7ECE-40EF-9518-CEE24D3C44F7}" srcId="{7F07FBBC-572B-4465-B964-6781BD1D84CF}" destId="{C01EBF65-4788-4DEE-ADAF-F3EB5B8507C9}" srcOrd="0" destOrd="0" parTransId="{45D8EB3A-85AC-4BFD-85A0-B43DEA3E38AD}" sibTransId="{995436D5-10BC-4C35-8E70-9B334C3A2822}"/>
    <dgm:cxn modelId="{BF294D21-9C62-47AC-A2EA-C07156766A13}" type="presParOf" srcId="{0D27812A-150C-4238-980E-1151C21F28B7}" destId="{2F976F1B-44A4-41F0-9758-C23694598AA8}" srcOrd="0" destOrd="0" presId="urn:microsoft.com/office/officeart/2018/5/layout/IconLeafLabelList"/>
    <dgm:cxn modelId="{65349A81-5695-408B-9620-C52A1DCE967E}" type="presParOf" srcId="{2F976F1B-44A4-41F0-9758-C23694598AA8}" destId="{E139D57F-10F3-4E23-8322-68B137986547}" srcOrd="0" destOrd="0" presId="urn:microsoft.com/office/officeart/2018/5/layout/IconLeafLabelList"/>
    <dgm:cxn modelId="{4AF17AA9-5FC2-4A47-8613-53BAA5759E72}" type="presParOf" srcId="{2F976F1B-44A4-41F0-9758-C23694598AA8}" destId="{33A82AAC-69F7-4D14-85F2-8E2430A6883B}" srcOrd="1" destOrd="0" presId="urn:microsoft.com/office/officeart/2018/5/layout/IconLeafLabelList"/>
    <dgm:cxn modelId="{64E6A5DC-E3E8-4EAE-AAF7-6074029B3B7C}" type="presParOf" srcId="{2F976F1B-44A4-41F0-9758-C23694598AA8}" destId="{EE5EFA26-1E36-429B-8552-9855C3C92C1E}" srcOrd="2" destOrd="0" presId="urn:microsoft.com/office/officeart/2018/5/layout/IconLeafLabelList"/>
    <dgm:cxn modelId="{CB36EABC-322B-4A83-8A2E-FC8767892583}" type="presParOf" srcId="{2F976F1B-44A4-41F0-9758-C23694598AA8}" destId="{876834E1-2216-48C4-8A7A-829D684CC26B}" srcOrd="3" destOrd="0" presId="urn:microsoft.com/office/officeart/2018/5/layout/IconLeafLabelList"/>
    <dgm:cxn modelId="{86AEAA6D-C97B-485A-851A-35DC6A51FF80}" type="presParOf" srcId="{0D27812A-150C-4238-980E-1151C21F28B7}" destId="{E61BFA6B-7D56-4481-A2B3-E6BA055BE49E}" srcOrd="1" destOrd="0" presId="urn:microsoft.com/office/officeart/2018/5/layout/IconLeafLabelList"/>
    <dgm:cxn modelId="{C1764076-0C60-4CC6-BFF6-4BCA96DC81A3}" type="presParOf" srcId="{0D27812A-150C-4238-980E-1151C21F28B7}" destId="{A345629B-85D0-44EC-B4D2-86902EF13557}" srcOrd="2" destOrd="0" presId="urn:microsoft.com/office/officeart/2018/5/layout/IconLeafLabelList"/>
    <dgm:cxn modelId="{9678CFF6-E691-4400-BECE-6DCAF06E4C80}" type="presParOf" srcId="{A345629B-85D0-44EC-B4D2-86902EF13557}" destId="{2A017BFA-BEE4-4E30-A90C-E2F1809CF2F5}" srcOrd="0" destOrd="0" presId="urn:microsoft.com/office/officeart/2018/5/layout/IconLeafLabelList"/>
    <dgm:cxn modelId="{E0EE8D08-7826-46C8-958D-F3ECF44749BF}" type="presParOf" srcId="{A345629B-85D0-44EC-B4D2-86902EF13557}" destId="{FCBE59C1-6C70-4D7D-8C31-6338157315E6}" srcOrd="1" destOrd="0" presId="urn:microsoft.com/office/officeart/2018/5/layout/IconLeafLabelList"/>
    <dgm:cxn modelId="{7FFB009C-3027-441F-A675-9074BB248873}" type="presParOf" srcId="{A345629B-85D0-44EC-B4D2-86902EF13557}" destId="{2878131E-EF2F-4650-9F09-91DC8E138023}" srcOrd="2" destOrd="0" presId="urn:microsoft.com/office/officeart/2018/5/layout/IconLeafLabelList"/>
    <dgm:cxn modelId="{0F1B8CFB-F7FC-4DFC-8AA1-4A0CDBA69942}" type="presParOf" srcId="{A345629B-85D0-44EC-B4D2-86902EF13557}" destId="{37B8D4C0-CB05-4631-884C-1919BD6A45A4}" srcOrd="3" destOrd="0" presId="urn:microsoft.com/office/officeart/2018/5/layout/IconLeafLabelList"/>
    <dgm:cxn modelId="{4EB0D95C-7064-4867-8037-09F8166C44BC}" type="presParOf" srcId="{0D27812A-150C-4238-980E-1151C21F28B7}" destId="{DFA8FDAD-71B9-4DCD-9199-E2EF36E96E4B}" srcOrd="3" destOrd="0" presId="urn:microsoft.com/office/officeart/2018/5/layout/IconLeafLabelList"/>
    <dgm:cxn modelId="{53058394-8C72-48ED-B535-14E23F30473A}" type="presParOf" srcId="{0D27812A-150C-4238-980E-1151C21F28B7}" destId="{72790896-287B-46A6-B671-78B77C6B1AB0}" srcOrd="4" destOrd="0" presId="urn:microsoft.com/office/officeart/2018/5/layout/IconLeafLabelList"/>
    <dgm:cxn modelId="{FE43040B-9E76-4ADA-8EC5-5E1C3EA7518D}" type="presParOf" srcId="{72790896-287B-46A6-B671-78B77C6B1AB0}" destId="{31AAF9DD-7AE8-433B-9454-BEFADB9A79FB}" srcOrd="0" destOrd="0" presId="urn:microsoft.com/office/officeart/2018/5/layout/IconLeafLabelList"/>
    <dgm:cxn modelId="{39B1A108-FCA6-4FC5-8002-0280BC77B318}" type="presParOf" srcId="{72790896-287B-46A6-B671-78B77C6B1AB0}" destId="{CC8E7A33-EB7D-4A56-B3E1-1C99CC9ED0A6}" srcOrd="1" destOrd="0" presId="urn:microsoft.com/office/officeart/2018/5/layout/IconLeafLabelList"/>
    <dgm:cxn modelId="{82E3304E-FA87-48D4-8F95-D2DDFFF9141F}" type="presParOf" srcId="{72790896-287B-46A6-B671-78B77C6B1AB0}" destId="{C51A72B5-8916-4D93-AB2B-0FDB44D9EEB5}" srcOrd="2" destOrd="0" presId="urn:microsoft.com/office/officeart/2018/5/layout/IconLeafLabelList"/>
    <dgm:cxn modelId="{7C621ECA-3146-4B98-85F3-468232821769}" type="presParOf" srcId="{72790896-287B-46A6-B671-78B77C6B1AB0}" destId="{612B66D6-BCB3-491A-98C9-90EF8C14AE9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39D57F-10F3-4E23-8322-68B137986547}">
      <dsp:nvSpPr>
        <dsp:cNvPr id="0" name=""/>
        <dsp:cNvSpPr/>
      </dsp:nvSpPr>
      <dsp:spPr>
        <a:xfrm>
          <a:off x="952184" y="14638"/>
          <a:ext cx="1852875" cy="185287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A82AAC-69F7-4D14-85F2-8E2430A6883B}">
      <dsp:nvSpPr>
        <dsp:cNvPr id="0" name=""/>
        <dsp:cNvSpPr/>
      </dsp:nvSpPr>
      <dsp:spPr>
        <a:xfrm>
          <a:off x="1347059" y="409513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6834E1-2216-48C4-8A7A-829D684CC26B}">
      <dsp:nvSpPr>
        <dsp:cNvPr id="0" name=""/>
        <dsp:cNvSpPr/>
      </dsp:nvSpPr>
      <dsp:spPr>
        <a:xfrm>
          <a:off x="359872" y="2444638"/>
          <a:ext cx="30375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tw" sz="15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Lorem ipsum dolor sit amet, consectetuer adipiscing elit. </a:t>
          </a:r>
        </a:p>
      </dsp:txBody>
      <dsp:txXfrm>
        <a:off x="359872" y="2444638"/>
        <a:ext cx="3037500" cy="945000"/>
      </dsp:txXfrm>
    </dsp:sp>
    <dsp:sp modelId="{2A017BFA-BEE4-4E30-A90C-E2F1809CF2F5}">
      <dsp:nvSpPr>
        <dsp:cNvPr id="0" name=""/>
        <dsp:cNvSpPr/>
      </dsp:nvSpPr>
      <dsp:spPr>
        <a:xfrm>
          <a:off x="4521247" y="14638"/>
          <a:ext cx="1852875" cy="185287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BE59C1-6C70-4D7D-8C31-6338157315E6}">
      <dsp:nvSpPr>
        <dsp:cNvPr id="0" name=""/>
        <dsp:cNvSpPr/>
      </dsp:nvSpPr>
      <dsp:spPr>
        <a:xfrm>
          <a:off x="4916122" y="409513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B8D4C0-CB05-4631-884C-1919BD6A45A4}">
      <dsp:nvSpPr>
        <dsp:cNvPr id="0" name=""/>
        <dsp:cNvSpPr/>
      </dsp:nvSpPr>
      <dsp:spPr>
        <a:xfrm>
          <a:off x="3928934" y="2444638"/>
          <a:ext cx="30375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zh-TW" sz="15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Nunc viverra imperdiet enim.Fusce est.Vivamus a tellus.</a:t>
          </a:r>
        </a:p>
      </dsp:txBody>
      <dsp:txXfrm>
        <a:off x="3928934" y="2444638"/>
        <a:ext cx="3037500" cy="945000"/>
      </dsp:txXfrm>
    </dsp:sp>
    <dsp:sp modelId="{31AAF9DD-7AE8-433B-9454-BEFADB9A79FB}">
      <dsp:nvSpPr>
        <dsp:cNvPr id="0" name=""/>
        <dsp:cNvSpPr/>
      </dsp:nvSpPr>
      <dsp:spPr>
        <a:xfrm>
          <a:off x="8090310" y="14638"/>
          <a:ext cx="1852875" cy="185287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8E7A33-EB7D-4A56-B3E1-1C99CC9ED0A6}">
      <dsp:nvSpPr>
        <dsp:cNvPr id="0" name=""/>
        <dsp:cNvSpPr/>
      </dsp:nvSpPr>
      <dsp:spPr>
        <a:xfrm>
          <a:off x="8485185" y="409513"/>
          <a:ext cx="1063125" cy="1063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2B66D6-BCB3-491A-98C9-90EF8C14AE9D}">
      <dsp:nvSpPr>
        <dsp:cNvPr id="0" name=""/>
        <dsp:cNvSpPr/>
      </dsp:nvSpPr>
      <dsp:spPr>
        <a:xfrm>
          <a:off x="7497997" y="2444638"/>
          <a:ext cx="3037500" cy="94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altLang="zh-TW" sz="1500" kern="1200" noProof="0" dirty="0">
              <a:latin typeface="Microsoft JhengHei UI" panose="020B0604030504040204" pitchFamily="34" charset="-120"/>
              <a:ea typeface="Microsoft JhengHei UI" panose="020B0604030504040204" pitchFamily="34" charset="-120"/>
            </a:rPr>
            <a:t>Pellentesque habitant morbi tristique senectus et netus et malesuada.</a:t>
          </a:r>
        </a:p>
      </dsp:txBody>
      <dsp:txXfrm>
        <a:off x="7497997" y="2444638"/>
        <a:ext cx="3037500" cy="94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圖示分葉標籤清單"/>
  <dgm:desc val="用來顯示不循序或群組的資訊區塊，以及相關視覺效果。最適合用於圖示或簡短文字字幕的小圖片。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23FCD16-0342-4D81-BDBF-8139FA22F4A0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2022/1/8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5AC5364-3771-4DA5-94A1-0BCFA494FEF0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969308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19E05666-BADC-4A1A-B91D-7927F9A0B67B}" type="datetime1">
              <a:rPr lang="zh-TW" altLang="en-US" noProof="0" smtClean="0"/>
              <a:t>2022/1/8</a:t>
            </a:fld>
            <a:endParaRPr lang="zh-TW" altLang="en-US" noProof="0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2CADD3C7-09A3-4FAE-BEB8-19FEF1926070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342637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CADD3C7-09A3-4FAE-BEB8-19FEF1926070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59354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2CADD3C7-09A3-4FAE-BEB8-19FEF1926070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65553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TW" altLang="en-US" noProof="0"/>
              <a:t>按一下以編輯母片子標題樣式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C40422-1F1B-4EBA-A24A-B0794C2FD16D}" type="datetime1">
              <a:rPr lang="zh-TW" altLang="en-US" noProof="0" smtClean="0"/>
              <a:t>2022/1/8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全景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426E33-B954-48F8-8A7B-1FF7F31CDFB0}" type="datetime1">
              <a:rPr lang="zh-TW" altLang="en-US" noProof="0" smtClean="0"/>
              <a:t>2022/1/8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8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A949B8-3873-437A-BFC4-F2DB306BCD46}" type="datetime1">
              <a:rPr lang="zh-TW" altLang="en-US" noProof="0" smtClean="0"/>
              <a:t>2022/1/8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11" name="文字預留位置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rtl="0">
              <a:buNone/>
            </a:pPr>
            <a:r>
              <a:rPr lang="zh-TW" altLang="en-US" noProof="0"/>
              <a:t>編輯母片文字樣式</a:t>
            </a:r>
          </a:p>
        </p:txBody>
      </p:sp>
      <p:sp>
        <p:nvSpPr>
          <p:cNvPr id="10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C53DC49-CF0F-4AEF-A9A6-987997459F8C}" type="datetime1">
              <a:rPr lang="zh-TW" altLang="en-US" noProof="0" smtClean="0"/>
              <a:t>2022/1/8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57F1E4F-1CFF-5643-939E-02111984F565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zh-TW" altLang="en-US" noProof="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</a:t>
            </a:r>
          </a:p>
        </p:txBody>
      </p:sp>
      <p:sp>
        <p:nvSpPr>
          <p:cNvPr id="15" name="文字方塊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zh-TW" altLang="en-US" noProof="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A42F7C-E0DB-4087-9A1A-3A22A09A564C}" type="datetime1">
              <a:rPr lang="zh-TW" altLang="en-US" noProof="0" smtClean="0"/>
              <a:t>2022/1/8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16" name="文字版面配置區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19" name="文字預留位置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14" name="文字預留位置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20" name="文字預留位置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cxnSp>
        <p:nvCxnSpPr>
          <p:cNvPr id="17" name="直線接點​​(S)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​​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BC7920-14E9-4EA6-B2CC-EF6660B18BD0}" type="datetime1">
              <a:rPr lang="zh-TW" altLang="en-US" noProof="0" smtClean="0"/>
              <a:t>2022/1/8</a:t>
            </a:fld>
            <a:endParaRPr lang="zh-TW" altLang="en-US" noProof="0" dirty="0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29" name="圖片預留位置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22" name="文字預留位置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30" name="圖片預留位置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23" name="文字預留位置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14" name="文字預留位置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31" name="圖片預留位置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24" name="文字版面配置區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cxnSp>
        <p:nvCxnSpPr>
          <p:cNvPr id="19" name="直線接點​​(S)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​​(S)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69CDF7-A24C-42DD-908A-A7DAB42FBAA9}" type="datetime1">
              <a:rPr lang="zh-TW" altLang="en-US" noProof="0" smtClean="0"/>
              <a:t>2022/1/8</a:t>
            </a:fld>
            <a:endParaRPr lang="zh-TW" altLang="en-US" noProof="0" dirty="0"/>
          </a:p>
        </p:txBody>
      </p:sp>
      <p:sp>
        <p:nvSpPr>
          <p:cNvPr id="4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 anchorCtr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8A8693-E628-4ACB-BD0F-93FFB4746367}" type="datetime1">
              <a:rPr lang="zh-TW" altLang="en-US" noProof="0" smtClean="0"/>
              <a:t>2022/1/8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直排文字預留位置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D3333E-30BD-4DB7-BAE8-93904B70D313}" type="datetime1">
              <a:rPr lang="zh-TW" altLang="en-US" noProof="0" smtClean="0"/>
              <a:t>2022/1/8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C756D35-A407-4D40-8A8B-9241BD700BC1}" type="datetime1">
              <a:rPr lang="zh-TW" altLang="en-US" noProof="0" smtClean="0"/>
              <a:t>2022/1/8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36A693-7857-454E-AE8C-FF56ADDA45DE}" type="datetime1">
              <a:rPr lang="zh-TW" altLang="en-US" noProof="0" smtClean="0"/>
              <a:t>2022/1/8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18B982-41F3-44EA-A0F2-A6A8844C0C60}" type="datetime1">
              <a:rPr lang="zh-TW" altLang="en-US" noProof="0" smtClean="0"/>
              <a:t>2022/1/8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4" name="內容預留位置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6" name="內容預留位置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4B25D3-0976-407C-B281-30C9223C9D34}" type="datetime1">
              <a:rPr lang="zh-TW" altLang="en-US" noProof="0" smtClean="0"/>
              <a:t>2022/1/8</a:t>
            </a:fld>
            <a:endParaRPr lang="zh-TW" altLang="en-US" noProof="0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7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206107-9CDD-47C1-8D99-A4EE218855DB}" type="datetime1">
              <a:rPr lang="zh-TW" altLang="en-US" noProof="0" smtClean="0"/>
              <a:t>2022/1/8</a:t>
            </a:fld>
            <a:endParaRPr lang="zh-TW" altLang="en-US" noProof="0" dirty="0"/>
          </a:p>
        </p:txBody>
      </p:sp>
      <p:sp>
        <p:nvSpPr>
          <p:cNvPr id="5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EF4C63-DD41-4559-A07E-875F8F67239B}" type="datetime1">
              <a:rPr lang="zh-TW" altLang="en-US" noProof="0" smtClean="0"/>
              <a:t>2022/1/8</a:t>
            </a:fld>
            <a:endParaRPr lang="zh-TW" altLang="en-US" noProof="0" dirty="0"/>
          </a:p>
        </p:txBody>
      </p:sp>
      <p:sp>
        <p:nvSpPr>
          <p:cNvPr id="5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內容預留位置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7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86BFCA-4349-4187-8987-83ACF91CEBA6}" type="datetime1">
              <a:rPr lang="zh-TW" altLang="en-US" noProof="0" smtClean="0"/>
              <a:t>2022/1/8</a:t>
            </a:fld>
            <a:endParaRPr lang="zh-TW" altLang="en-US" noProof="0" dirty="0"/>
          </a:p>
        </p:txBody>
      </p:sp>
      <p:sp>
        <p:nvSpPr>
          <p:cNvPr id="5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3DB3A1-0DEB-4F13-A93E-8389D794A416}" type="datetime1">
              <a:rPr lang="zh-TW" altLang="en-US" noProof="0" smtClean="0"/>
              <a:t>2022/1/8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橢圓​​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A21997F1-49EA-4CA3-9ED8-8A49EC1D23B1}" type="datetime1">
              <a:rPr lang="zh-TW" altLang="en-US" noProof="0" smtClean="0"/>
              <a:t>2022/1/8</a:t>
            </a:fld>
            <a:endParaRPr lang="zh-TW" altLang="en-US" noProof="0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57F1E4F-1CFF-5643-939E-02111984F565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矩形 27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E29227B-4703-4DAD-A51E-EBA7FE3BC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l="4365" t="23391" r="4727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A42F1FE-7C96-4161-95B9-B9C1C5193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3205" y="1116086"/>
            <a:ext cx="9747507" cy="3329581"/>
          </a:xfrm>
        </p:spPr>
        <p:txBody>
          <a:bodyPr rtlCol="0">
            <a:normAutofit fontScale="90000"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bokeh render </a:t>
            </a:r>
            <a:b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b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monocular depth estimation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8525207-C54B-46FA-899C-064FCA5943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5487" y="5082181"/>
            <a:ext cx="8825658" cy="861420"/>
          </a:xfrm>
        </p:spPr>
        <p:txBody>
          <a:bodyPr rtlCol="0">
            <a:normAutofit fontScale="70000" lnSpcReduction="20000"/>
          </a:bodyPr>
          <a:lstStyle/>
          <a:p>
            <a:pPr rtl="0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P10942A05 </a:t>
            </a:r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鄭閔軒</a:t>
            </a:r>
            <a:endParaRPr lang="en-US" altLang="zh-TW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R10522507</a:t>
            </a:r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陳彥霖</a:t>
            </a:r>
            <a:endParaRPr lang="en-US" altLang="zh-TW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R10522521 </a:t>
            </a:r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余鎧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2990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D36F7D32-B16A-4DAA-A3AB-5245A1AD053D}"/>
              </a:ext>
            </a:extLst>
          </p:cNvPr>
          <p:cNvSpPr txBox="1">
            <a:spLocks/>
          </p:cNvSpPr>
          <p:nvPr/>
        </p:nvSpPr>
        <p:spPr>
          <a:xfrm>
            <a:off x="1063350" y="452896"/>
            <a:ext cx="9747507" cy="8634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846292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E3BCD4-C446-4CCC-860C-AEB5273D0FA6}"/>
              </a:ext>
            </a:extLst>
          </p:cNvPr>
          <p:cNvSpPr txBox="1">
            <a:spLocks/>
          </p:cNvSpPr>
          <p:nvPr/>
        </p:nvSpPr>
        <p:spPr>
          <a:xfrm>
            <a:off x="1063350" y="452896"/>
            <a:ext cx="9747507" cy="8634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Related work review</a:t>
            </a:r>
          </a:p>
        </p:txBody>
      </p:sp>
    </p:spTree>
    <p:extLst>
      <p:ext uri="{BB962C8B-B14F-4D97-AF65-F5344CB8AC3E}">
        <p14:creationId xmlns:p14="http://schemas.microsoft.com/office/powerpoint/2010/main" val="2113930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4" name="手繪多邊形​​(F)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 rtl="0"/>
            <a:endParaRPr lang="zh-TW" altLang="en-US" dirty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121D20A-AC91-40FB-9DD8-135D001E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rtlCol="0">
            <a:normAutofit/>
          </a:bodyPr>
          <a:lstStyle/>
          <a:p>
            <a:r>
              <a:rPr lang="ja-JP" altLang="en-US" dirty="0">
                <a:solidFill>
                  <a:srgbClr val="EBEBEB"/>
                </a:solidFill>
              </a:rPr>
              <a:t>標題 </a:t>
            </a:r>
            <a:r>
              <a:rPr lang="en-US" altLang="zh-TW" dirty="0">
                <a:solidFill>
                  <a:srgbClr val="EBEBEB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Lorem Ipsum Dolor</a:t>
            </a:r>
          </a:p>
        </p:txBody>
      </p:sp>
      <p:sp>
        <p:nvSpPr>
          <p:cNvPr id="38" name="手繪多邊形：圖案 37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內容版面配置區 2" descr="SmartArt 圖形預留位置">
            <a:extLst>
              <a:ext uri="{FF2B5EF4-FFF2-40B4-BE49-F238E27FC236}">
                <a16:creationId xmlns:a16="http://schemas.microsoft.com/office/drawing/2014/main" id="{E04BA103-6D5B-4F5B-B2FB-77C5103609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1064100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15781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7A34921-BC51-4C19-AE7D-D3B61E6E9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846701E-062E-46E7-B1A5-718B5A403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73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5009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6855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194_TF78148557.potx" id="{4AE5457B-F523-4F6C-BE7F-52404062B08B}" vid="{4B4EDDCB-24E1-46A9-940E-084E936926F2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66f5f12b-0709-4e3a-bd3a-7dd8e813cce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3A49C4B340E04CABA9816B152EB00C" ma:contentTypeVersion="10" ma:contentTypeDescription="Create a new document." ma:contentTypeScope="" ma:versionID="23b99b7d832542811e235b991e730994">
  <xsd:schema xmlns:xsd="http://www.w3.org/2001/XMLSchema" xmlns:xs="http://www.w3.org/2001/XMLSchema" xmlns:p="http://schemas.microsoft.com/office/2006/metadata/properties" xmlns:ns3="66f5f12b-0709-4e3a-bd3a-7dd8e813ccea" targetNamespace="http://schemas.microsoft.com/office/2006/metadata/properties" ma:root="true" ma:fieldsID="132dad753ccc14f333142c179ad4b500" ns3:_="">
    <xsd:import namespace="66f5f12b-0709-4e3a-bd3a-7dd8e813cce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f5f12b-0709-4e3a-bd3a-7dd8e813cce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8661AA8-FA16-4E58-B6CE-5E6FE2A09464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terms/"/>
    <ds:schemaRef ds:uri="http://schemas.microsoft.com/office/infopath/2007/PartnerControls"/>
    <ds:schemaRef ds:uri="http://purl.org/dc/dcmitype/"/>
    <ds:schemaRef ds:uri="66f5f12b-0709-4e3a-bd3a-7dd8e813ccea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1FC55D3-F645-4907-9137-B16FB6054B5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C8ABF8-71C2-4F57-838B-2B1C78E091B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f5f12b-0709-4e3a-bd3a-7dd8e813cce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離子設計</Template>
  <TotalTime>0</TotalTime>
  <Words>59</Words>
  <Application>Microsoft Office PowerPoint</Application>
  <PresentationFormat>寬螢幕</PresentationFormat>
  <Paragraphs>12</Paragraphs>
  <Slides>7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1" baseType="lpstr">
      <vt:lpstr>Microsoft JhengHei UI</vt:lpstr>
      <vt:lpstr>Times New Roman</vt:lpstr>
      <vt:lpstr>Wingdings 3</vt:lpstr>
      <vt:lpstr>離子</vt:lpstr>
      <vt:lpstr>Dynamic bokeh render  with monocular depth estimation</vt:lpstr>
      <vt:lpstr>PowerPoint 簡報</vt:lpstr>
      <vt:lpstr>PowerPoint 簡報</vt:lpstr>
      <vt:lpstr>標題 Lorem Ipsum Dolor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2022-01-08T06:36:21Z</dcterms:created>
  <dcterms:modified xsi:type="dcterms:W3CDTF">2022-01-08T06:53:27Z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0x010100D83A49C4B340E04CABA9816B152EB00C</vt:lpwstr>
  </property>
</Properties>
</file>